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E24A3C7B-7BD6-445B-BBB8-ABD2F3FDF514}" type="datetimeFigureOut">
              <a:rPr lang="en-US" smtClean="0"/>
              <a:pPr/>
              <a:t>28-Oct-19</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BD5D8B-E3FB-4C11-B29A-34C01F1BFEF9}"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A3C7B-7BD6-445B-BBB8-ABD2F3FDF514}" type="datetimeFigureOut">
              <a:rPr lang="en-US" smtClean="0"/>
              <a:pPr/>
              <a:t>28-Oct-19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BD5D8B-E3FB-4C11-B29A-34C01F1BF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ABD5D8B-E3FB-4C11-B29A-34C01F1BFEF9}"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24A3C7B-7BD6-445B-BBB8-ABD2F3FDF514}" type="datetimeFigureOut">
              <a:rPr lang="en-US" smtClean="0"/>
              <a:pPr/>
              <a:t>28-Oct-19</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24A3C7B-7BD6-445B-BBB8-ABD2F3FDF514}" type="datetimeFigureOut">
              <a:rPr lang="en-US" smtClean="0"/>
              <a:pPr/>
              <a:t>28-Oct-19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ABD5D8B-E3FB-4C11-B29A-34C01F1BFEF9}"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24A3C7B-7BD6-445B-BBB8-ABD2F3FDF514}" type="datetimeFigureOut">
              <a:rPr lang="en-US" smtClean="0"/>
              <a:pPr/>
              <a:t>28-Oct-19</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ABD5D8B-E3FB-4C11-B29A-34C01F1BFEF9}"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24A3C7B-7BD6-445B-BBB8-ABD2F3FDF514}" type="datetimeFigureOut">
              <a:rPr lang="en-US" smtClean="0"/>
              <a:pPr/>
              <a:t>28-Oct-19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BD5D8B-E3FB-4C11-B29A-34C01F1BFEF9}"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24A3C7B-7BD6-445B-BBB8-ABD2F3FDF514}" type="datetimeFigureOut">
              <a:rPr lang="en-US" smtClean="0"/>
              <a:pPr/>
              <a:t>28-Oct-19</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ABD5D8B-E3FB-4C11-B29A-34C01F1BFEF9}"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4A3C7B-7BD6-445B-BBB8-ABD2F3FDF514}" type="datetimeFigureOut">
              <a:rPr lang="en-US" smtClean="0"/>
              <a:pPr/>
              <a:t>28-Oct-19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ABD5D8B-E3FB-4C11-B29A-34C01F1BFE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E24A3C7B-7BD6-445B-BBB8-ABD2F3FDF514}" type="datetimeFigureOut">
              <a:rPr lang="en-US" smtClean="0"/>
              <a:pPr/>
              <a:t>28-Oct-19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ABD5D8B-E3FB-4C11-B29A-34C01F1BF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ABD5D8B-E3FB-4C11-B29A-34C01F1BFEF9}"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E24A3C7B-7BD6-445B-BBB8-ABD2F3FDF514}" type="datetimeFigureOut">
              <a:rPr lang="en-US" smtClean="0"/>
              <a:pPr/>
              <a:t>28-Oct-19</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ABD5D8B-E3FB-4C11-B29A-34C01F1BFEF9}"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E24A3C7B-7BD6-445B-BBB8-ABD2F3FDF514}" type="datetimeFigureOut">
              <a:rPr lang="en-US" smtClean="0"/>
              <a:pPr/>
              <a:t>28-Oct-19</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24A3C7B-7BD6-445B-BBB8-ABD2F3FDF514}" type="datetimeFigureOut">
              <a:rPr lang="en-US" smtClean="0"/>
              <a:pPr/>
              <a:t>28-Oct-19</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ABD5D8B-E3FB-4C11-B29A-34C01F1BFEF9}"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Prepared by</a:t>
            </a:r>
          </a:p>
          <a:p>
            <a:r>
              <a:rPr lang="en-US" dirty="0" smtClean="0"/>
              <a:t>DR.SREEJA.S</a:t>
            </a:r>
          </a:p>
          <a:p>
            <a:r>
              <a:rPr lang="en-US" dirty="0" smtClean="0"/>
              <a:t>H.O.D, Dept of pharmacy</a:t>
            </a:r>
            <a:endParaRPr lang="en-US" dirty="0"/>
          </a:p>
        </p:txBody>
      </p:sp>
      <p:sp>
        <p:nvSpPr>
          <p:cNvPr id="2" name="Title 1"/>
          <p:cNvSpPr>
            <a:spLocks noGrp="1"/>
          </p:cNvSpPr>
          <p:nvPr>
            <p:ph type="ctrTitle"/>
          </p:nvPr>
        </p:nvSpPr>
        <p:spPr/>
        <p:txBody>
          <a:bodyPr>
            <a:normAutofit/>
          </a:bodyPr>
          <a:lstStyle/>
          <a:p>
            <a:r>
              <a:rPr lang="en-US" b="1" dirty="0" smtClean="0"/>
              <a:t>THE POISONS ACT, 1919</a:t>
            </a:r>
            <a:r>
              <a:rPr lang="en-US" dirty="0" smtClean="0"/>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b="1" dirty="0"/>
              <a:t>6.Penalty for unlawful importation, etc</a:t>
            </a:r>
            <a:endParaRPr lang="en-US" dirty="0"/>
          </a:p>
          <a:p>
            <a:pPr>
              <a:buNone/>
            </a:pPr>
            <a:r>
              <a:rPr lang="en-US" b="1" dirty="0"/>
              <a:t> </a:t>
            </a:r>
            <a:endParaRPr lang="en-US" dirty="0"/>
          </a:p>
          <a:p>
            <a:r>
              <a:rPr lang="en-US" dirty="0"/>
              <a:t>(1) Whoever</a:t>
            </a:r>
            <a:r>
              <a:rPr lang="en-US" dirty="0" smtClean="0"/>
              <a:t>—</a:t>
            </a:r>
            <a:r>
              <a:rPr lang="en-US" dirty="0"/>
              <a:t>         </a:t>
            </a:r>
          </a:p>
          <a:p>
            <a:r>
              <a:rPr lang="en-US" dirty="0"/>
              <a:t>(a) commits a breach of any rule made under section 2,               </a:t>
            </a:r>
          </a:p>
          <a:p>
            <a:r>
              <a:rPr lang="en-US" dirty="0"/>
              <a:t>(b) imports </a:t>
            </a:r>
            <a:r>
              <a:rPr lang="en-US" dirty="0" smtClean="0"/>
              <a:t>without </a:t>
            </a:r>
            <a:r>
              <a:rPr lang="en-US" dirty="0"/>
              <a:t>a </a:t>
            </a:r>
            <a:r>
              <a:rPr lang="en-US" dirty="0" err="1" smtClean="0"/>
              <a:t>licence</a:t>
            </a:r>
            <a:r>
              <a:rPr lang="en-US" dirty="0" smtClean="0"/>
              <a:t> </a:t>
            </a:r>
            <a:r>
              <a:rPr lang="en-US" i="1" dirty="0" smtClean="0"/>
              <a:t>into</a:t>
            </a:r>
            <a:r>
              <a:rPr lang="en-US" dirty="0"/>
              <a:t> </a:t>
            </a:r>
            <a:r>
              <a:rPr lang="en-US" i="1" dirty="0" smtClean="0"/>
              <a:t>India</a:t>
            </a:r>
            <a:r>
              <a:rPr lang="en-US" dirty="0"/>
              <a:t> across a customs frontier defined by the Central </a:t>
            </a:r>
            <a:r>
              <a:rPr lang="en-US" dirty="0" smtClean="0"/>
              <a:t>Government any </a:t>
            </a:r>
            <a:r>
              <a:rPr lang="en-US" dirty="0"/>
              <a:t>poison the importation of which is for the time being restricted under section 3, or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shall be punishable</a:t>
            </a:r>
            <a:r>
              <a:rPr lang="en-US" dirty="0" smtClean="0"/>
              <a:t>,—</a:t>
            </a:r>
            <a:r>
              <a:rPr lang="en-US" dirty="0"/>
              <a:t>                              </a:t>
            </a:r>
          </a:p>
          <a:p>
            <a:r>
              <a:rPr lang="en-US" dirty="0"/>
              <a:t>(</a:t>
            </a:r>
            <a:r>
              <a:rPr lang="en-US" dirty="0" err="1"/>
              <a:t>i</a:t>
            </a:r>
            <a:r>
              <a:rPr lang="en-US" dirty="0"/>
              <a:t>) on a first conviction, with imprisonment for a term which may extend to three months, or with fine which may extend to five hundred rupees, or with both, </a:t>
            </a:r>
            <a:r>
              <a:rPr lang="en-US" dirty="0" smtClean="0"/>
              <a:t>and</a:t>
            </a:r>
            <a:r>
              <a:rPr lang="en-US" dirty="0"/>
              <a:t> </a:t>
            </a:r>
          </a:p>
          <a:p>
            <a:r>
              <a:rPr lang="en-US" dirty="0"/>
              <a:t>(ii) on a second or subsequent conviction, with imprisonment for a term which may extend to six months, or with fine which may extend to one thousand rupees, or with both</a:t>
            </a:r>
            <a:r>
              <a:rPr lang="en-US" b="1" dirty="0"/>
              <a:t>.</a:t>
            </a:r>
            <a:endParaRPr lang="en-US" dirty="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b="1" dirty="0"/>
              <a:t>7.Power to issue search </a:t>
            </a:r>
            <a:r>
              <a:rPr lang="en-GB" b="1" dirty="0" smtClean="0"/>
              <a:t>warrants</a:t>
            </a:r>
            <a:r>
              <a:rPr lang="en-US" b="1" dirty="0"/>
              <a:t> </a:t>
            </a:r>
            <a:endParaRPr lang="en-US" dirty="0"/>
          </a:p>
          <a:p>
            <a:r>
              <a:rPr lang="en-US" dirty="0"/>
              <a:t>(1) The District Magistrate, the Sub</a:t>
            </a:r>
            <a:r>
              <a:rPr lang="en-US" b="1" dirty="0"/>
              <a:t>-</a:t>
            </a:r>
            <a:r>
              <a:rPr lang="en-US" dirty="0"/>
              <a:t>divisional Magistrate and, in a presidency</a:t>
            </a:r>
            <a:r>
              <a:rPr lang="en-US" b="1" dirty="0"/>
              <a:t>-</a:t>
            </a:r>
            <a:r>
              <a:rPr lang="en-US" dirty="0"/>
              <a:t>town, the Commissioner of Police, may issue a warrant for the search of any place in which he has reason to believe or to suspect that any poison is possessed or sold in contravention of this Act or any rule </a:t>
            </a:r>
            <a:r>
              <a:rPr lang="en-US" dirty="0" smtClean="0"/>
              <a:t>there under</a:t>
            </a:r>
            <a:r>
              <a:rPr lang="en-US" dirty="0"/>
              <a:t>, or that any poison liable to confiscation under this Act is kept or concealed</a:t>
            </a:r>
            <a:r>
              <a:rPr lang="en-US" b="1" dirty="0"/>
              <a:t>.</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b="1" dirty="0"/>
              <a:t>THE POISONS ACT, 1919</a:t>
            </a:r>
            <a:endParaRPr lang="en-US" dirty="0"/>
          </a:p>
          <a:p>
            <a:r>
              <a:rPr lang="en-GB" b="1" dirty="0"/>
              <a:t>(12 of 1919)</a:t>
            </a:r>
            <a:endParaRPr lang="en-US" dirty="0"/>
          </a:p>
          <a:p>
            <a:pPr>
              <a:buNone/>
            </a:pPr>
            <a:r>
              <a:rPr lang="en-US" b="1" dirty="0"/>
              <a:t> </a:t>
            </a:r>
            <a:r>
              <a:rPr lang="en-GB" b="1" dirty="0" smtClean="0"/>
              <a:t>[</a:t>
            </a:r>
            <a:r>
              <a:rPr lang="en-GB" b="1" dirty="0"/>
              <a:t>Act as on Date - Modified up to 1986 ]</a:t>
            </a:r>
            <a:endParaRPr lang="en-US" dirty="0"/>
          </a:p>
          <a:p>
            <a:pPr>
              <a:buNone/>
            </a:pPr>
            <a:r>
              <a:rPr lang="en-US" dirty="0"/>
              <a:t> </a:t>
            </a:r>
            <a:r>
              <a:rPr lang="en-US" b="1" dirty="0" smtClean="0"/>
              <a:t>Commencement</a:t>
            </a:r>
            <a:r>
              <a:rPr lang="en-US" dirty="0" smtClean="0"/>
              <a:t> - </a:t>
            </a:r>
            <a:r>
              <a:rPr lang="en-US" dirty="0"/>
              <a:t> </a:t>
            </a:r>
            <a:r>
              <a:rPr lang="en-GB" b="1" dirty="0" smtClean="0"/>
              <a:t>[</a:t>
            </a:r>
            <a:r>
              <a:rPr lang="en-GB" b="1" dirty="0"/>
              <a:t>3rd September 1919]</a:t>
            </a:r>
            <a:endParaRPr lang="en-US" dirty="0"/>
          </a:p>
          <a:p>
            <a:pPr>
              <a:buNone/>
            </a:pPr>
            <a:r>
              <a:rPr lang="en-US" dirty="0"/>
              <a:t> </a:t>
            </a:r>
            <a:r>
              <a:rPr lang="en-US" b="1" dirty="0" smtClean="0"/>
              <a:t>OBJECTIVE : </a:t>
            </a:r>
            <a:r>
              <a:rPr lang="en-GB" b="1" dirty="0" smtClean="0"/>
              <a:t>An </a:t>
            </a:r>
            <a:r>
              <a:rPr lang="en-GB" b="1" dirty="0"/>
              <a:t>Act to consolidate and amend the law regulating the importation, possession and sale of poisons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GB" b="1" dirty="0"/>
              <a:t>1.Short title and </a:t>
            </a:r>
            <a:r>
              <a:rPr lang="en-GB" b="1" dirty="0" smtClean="0"/>
              <a:t>extent</a:t>
            </a:r>
            <a:endParaRPr lang="en-US" dirty="0"/>
          </a:p>
          <a:p>
            <a:pPr>
              <a:buNone/>
            </a:pPr>
            <a:endParaRPr lang="en-US" dirty="0"/>
          </a:p>
          <a:p>
            <a:r>
              <a:rPr lang="en-US" dirty="0"/>
              <a:t>(1) This Act may be called the Poisons Act, 1919</a:t>
            </a:r>
            <a:r>
              <a:rPr lang="en-US" b="1" dirty="0"/>
              <a:t>.</a:t>
            </a:r>
            <a:endParaRPr lang="en-US" dirty="0"/>
          </a:p>
          <a:p>
            <a:r>
              <a:rPr lang="en-US" dirty="0"/>
              <a:t> </a:t>
            </a:r>
          </a:p>
          <a:p>
            <a:r>
              <a:rPr lang="en-US" i="1" dirty="0" smtClean="0"/>
              <a:t>(2</a:t>
            </a:r>
            <a:r>
              <a:rPr lang="en-US" i="1" dirty="0"/>
              <a:t>) It extends to the whole of India except </a:t>
            </a:r>
            <a:r>
              <a:rPr lang="en-US" i="1" dirty="0" smtClean="0"/>
              <a:t>Jammu and </a:t>
            </a:r>
            <a:r>
              <a:rPr lang="en-US" i="1" dirty="0" err="1" smtClean="0"/>
              <a:t>kashmir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b="1" dirty="0"/>
              <a:t>2.Power of the State Government to regulate possession for sale and sale of any poison</a:t>
            </a:r>
            <a:endParaRPr lang="en-US" dirty="0"/>
          </a:p>
          <a:p>
            <a:pPr>
              <a:buNone/>
            </a:pPr>
            <a:endParaRPr lang="en-US" dirty="0"/>
          </a:p>
          <a:p>
            <a:r>
              <a:rPr lang="en-US" dirty="0"/>
              <a:t>(</a:t>
            </a:r>
            <a:r>
              <a:rPr lang="en-US" b="1" dirty="0" smtClean="0"/>
              <a:t>1)The</a:t>
            </a:r>
            <a:r>
              <a:rPr lang="en-US" b="1" dirty="0"/>
              <a:t> </a:t>
            </a:r>
            <a:r>
              <a:rPr lang="en-US" b="1" i="1" dirty="0" smtClean="0"/>
              <a:t>State Government</a:t>
            </a:r>
            <a:r>
              <a:rPr lang="en-US" b="1" i="1" dirty="0"/>
              <a:t> </a:t>
            </a:r>
            <a:r>
              <a:rPr lang="en-US" b="1" dirty="0" smtClean="0"/>
              <a:t>may </a:t>
            </a:r>
            <a:r>
              <a:rPr lang="en-US" b="1" dirty="0"/>
              <a:t>by rule regulate within the whole or any part of the territories under its administration the possession for sale and the sale, whether wholesale or retail, of any specified poison.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a:t>(2) </a:t>
            </a:r>
            <a:r>
              <a:rPr lang="en-US" b="1" dirty="0"/>
              <a:t>In particular, and without prejudice to the generality of the foregoing power, such rules may provide for—</a:t>
            </a:r>
          </a:p>
          <a:p>
            <a:pPr>
              <a:buNone/>
            </a:pPr>
            <a:endParaRPr lang="en-US" b="1" dirty="0"/>
          </a:p>
          <a:p>
            <a:r>
              <a:rPr lang="en-US" b="1" dirty="0"/>
              <a:t>(a) the grant of </a:t>
            </a:r>
            <a:r>
              <a:rPr lang="en-US" b="1" dirty="0" err="1"/>
              <a:t>licences</a:t>
            </a:r>
            <a:r>
              <a:rPr lang="en-US" b="1" dirty="0"/>
              <a:t> to possess any specified poison for sale, wholesale or retail, and fixing of the fee (if any) to be charged for such </a:t>
            </a:r>
            <a:r>
              <a:rPr lang="en-US" b="1" dirty="0" err="1"/>
              <a:t>licences</a:t>
            </a:r>
            <a:r>
              <a:rPr lang="en-US" b="1" dirty="0"/>
              <a:t> ;</a:t>
            </a:r>
          </a:p>
          <a:p>
            <a:endParaRPr lang="en-US" dirty="0"/>
          </a:p>
          <a:p>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endParaRPr lang="en-US" dirty="0" smtClean="0"/>
          </a:p>
          <a:p>
            <a:r>
              <a:rPr lang="en-US" dirty="0" smtClean="0"/>
              <a:t>(b) the classes of persons to whom alone such </a:t>
            </a:r>
            <a:r>
              <a:rPr lang="en-US" dirty="0" err="1" smtClean="0"/>
              <a:t>licences</a:t>
            </a:r>
            <a:r>
              <a:rPr lang="en-US" dirty="0" smtClean="0"/>
              <a:t> may be granted ; </a:t>
            </a:r>
          </a:p>
          <a:p>
            <a:r>
              <a:rPr lang="en-US" dirty="0" smtClean="0"/>
              <a:t>(c) the classes of persons to whom alone any such poison may be sold ;</a:t>
            </a:r>
          </a:p>
          <a:p>
            <a:pPr>
              <a:buNone/>
            </a:pPr>
            <a:r>
              <a:rPr lang="en-US" dirty="0" smtClean="0"/>
              <a:t>(d) the maximum quantity of any such poison which may be sold to any one person ;</a:t>
            </a:r>
          </a:p>
          <a:p>
            <a:pPr>
              <a:buNone/>
            </a:pPr>
            <a:r>
              <a:rPr lang="en-US" dirty="0" smtClean="0"/>
              <a:t>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US" dirty="0" smtClean="0"/>
              <a:t>(e) the maintenance by vendors of any such poison of registers of sales, the particulars to be entered in such registers, and the inspection of the same ; </a:t>
            </a:r>
          </a:p>
          <a:p>
            <a:r>
              <a:rPr lang="en-US" dirty="0" smtClean="0"/>
              <a:t>(f) the safe custody of such poisons and the </a:t>
            </a:r>
            <a:r>
              <a:rPr lang="en-US" dirty="0" err="1" smtClean="0"/>
              <a:t>labelling</a:t>
            </a:r>
            <a:r>
              <a:rPr lang="en-US" dirty="0" smtClean="0"/>
              <a:t> of the vessels, packages or coverings in which any such poison is sold or possessed for sale ; and </a:t>
            </a:r>
          </a:p>
          <a:p>
            <a:r>
              <a:rPr lang="en-US" dirty="0" smtClean="0"/>
              <a:t>(g) the inspection and examination of any such poison when possessed for sale by any such vendor</a:t>
            </a:r>
            <a:r>
              <a:rPr lang="en-US" b="1" dirty="0" smtClean="0"/>
              <a:t>.</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b="1" dirty="0"/>
              <a:t>3.Power to prohibit importation into the States of any poison except under </a:t>
            </a:r>
            <a:r>
              <a:rPr lang="en-GB" b="1" dirty="0" smtClean="0"/>
              <a:t>licence</a:t>
            </a:r>
            <a:r>
              <a:rPr lang="en-US" b="1" dirty="0"/>
              <a:t> </a:t>
            </a:r>
            <a:endParaRPr lang="en-US" dirty="0"/>
          </a:p>
          <a:p>
            <a:r>
              <a:rPr lang="en-US" dirty="0"/>
              <a:t>The </a:t>
            </a:r>
            <a:r>
              <a:rPr lang="en-US" i="1" dirty="0" smtClean="0"/>
              <a:t>Central Government</a:t>
            </a:r>
            <a:r>
              <a:rPr lang="en-US" dirty="0"/>
              <a:t> may, by notification in the </a:t>
            </a:r>
            <a:r>
              <a:rPr lang="en-US" i="1" dirty="0" smtClean="0"/>
              <a:t>Official Gazette</a:t>
            </a:r>
            <a:r>
              <a:rPr lang="en-US" dirty="0" smtClean="0"/>
              <a:t>, </a:t>
            </a:r>
            <a:r>
              <a:rPr lang="en-US" dirty="0"/>
              <a:t>prohibit, except under and in accordance with the conditions of a </a:t>
            </a:r>
            <a:r>
              <a:rPr lang="en-US" dirty="0" err="1"/>
              <a:t>licence</a:t>
            </a:r>
            <a:r>
              <a:rPr lang="en-US" dirty="0"/>
              <a:t>, the </a:t>
            </a:r>
            <a:r>
              <a:rPr lang="en-US" b="1" dirty="0"/>
              <a:t>importation into </a:t>
            </a:r>
            <a:r>
              <a:rPr lang="en-US" b="1" i="1" dirty="0" smtClean="0"/>
              <a:t>India</a:t>
            </a:r>
            <a:r>
              <a:rPr lang="en-US" b="1" dirty="0"/>
              <a:t> </a:t>
            </a:r>
            <a:r>
              <a:rPr lang="en-US" b="1" i="1" dirty="0" smtClean="0"/>
              <a:t>across </a:t>
            </a:r>
            <a:r>
              <a:rPr lang="en-US" b="1" i="1" dirty="0"/>
              <a:t>any customs frontier </a:t>
            </a:r>
            <a:r>
              <a:rPr lang="en-US" i="1" dirty="0"/>
              <a:t>defined by the Central </a:t>
            </a:r>
            <a:r>
              <a:rPr lang="en-US" i="1" dirty="0" smtClean="0"/>
              <a:t>Government</a:t>
            </a:r>
            <a:r>
              <a:rPr lang="en-US" b="1" dirty="0"/>
              <a:t> </a:t>
            </a:r>
            <a:r>
              <a:rPr lang="en-US" dirty="0"/>
              <a:t>of any specified poison, and may by rule regulate the grant of </a:t>
            </a:r>
            <a:r>
              <a:rPr lang="en-US" dirty="0" err="1"/>
              <a:t>licences</a:t>
            </a:r>
            <a:r>
              <a:rPr lang="en-US" b="1" dirty="0"/>
              <a:t>.</a:t>
            </a:r>
            <a:endParaRPr lang="en-US" dirty="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normAutofit/>
          </a:bodyPr>
          <a:lstStyle/>
          <a:p>
            <a:r>
              <a:rPr lang="en-GB" b="1" dirty="0"/>
              <a:t>4.Power to regulate possession of any poison in certain </a:t>
            </a:r>
            <a:r>
              <a:rPr lang="en-GB" b="1" dirty="0" smtClean="0"/>
              <a:t>areas</a:t>
            </a:r>
            <a:r>
              <a:rPr lang="en-US" b="1" dirty="0"/>
              <a:t> </a:t>
            </a:r>
            <a:endParaRPr lang="en-US" dirty="0"/>
          </a:p>
          <a:p>
            <a:r>
              <a:rPr lang="en-US" dirty="0"/>
              <a:t>(1) The </a:t>
            </a:r>
            <a:r>
              <a:rPr lang="en-US" i="1" dirty="0" smtClean="0"/>
              <a:t>State Government</a:t>
            </a:r>
            <a:r>
              <a:rPr lang="en-US" dirty="0"/>
              <a:t> </a:t>
            </a:r>
            <a:r>
              <a:rPr lang="en-US" dirty="0" smtClean="0"/>
              <a:t>may </a:t>
            </a:r>
            <a:r>
              <a:rPr lang="en-US" dirty="0"/>
              <a:t>by rule </a:t>
            </a:r>
            <a:r>
              <a:rPr lang="en-US" b="1" dirty="0"/>
              <a:t>regulate on the possession of any specified poison in any local area</a:t>
            </a:r>
            <a:r>
              <a:rPr lang="en-US" dirty="0"/>
              <a:t> in which the use of such poison for the purpose of committing murder or mischief by poisoning cattle appears to it to be of such frequent occurrence as to render restrictions on the possession thereof desirable</a:t>
            </a:r>
            <a:r>
              <a:rPr lang="en-US" b="1" dirty="0"/>
              <a:t>.</a:t>
            </a:r>
            <a:endParaRPr lang="en-US" dirty="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30</TotalTime>
  <Words>202</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THE POISONS ACT, 1919 </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dc:creator>
  <cp:lastModifiedBy>Windows</cp:lastModifiedBy>
  <cp:revision>21</cp:revision>
  <dcterms:created xsi:type="dcterms:W3CDTF">2019-08-28T03:36:58Z</dcterms:created>
  <dcterms:modified xsi:type="dcterms:W3CDTF">2019-10-28T08:41:58Z</dcterms:modified>
</cp:coreProperties>
</file>